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8005F3F-ED47-4FB5-A4A8-1382C0584407}" type="datetimeFigureOut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26B7B27-0693-435D-A73F-6893D9A79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22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2447E5-33D6-4DD1-8DA4-86CE89E56C5C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2026243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CDBB49-A1E7-4A7C-90A3-22304CEF5666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379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702207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11D9E3-F203-4885-A162-8ACD81CE94A0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84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526522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546358-0F7E-4B0A-A813-F084CE45C9AF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5975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364DA7-0AA9-47C4-8259-959F1A396A1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2301595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6FB8BA-D223-4F43-9216-1E3FE246FC3C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198275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00C6AB-A44D-47EF-B021-37C8592B0068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47441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B782DB-9E09-498A-91AE-7792DB935932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539558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26FD0E-1821-40E3-AD72-425AB9B21C89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006375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AB2769-6C24-4589-A017-C8BD3E8DCFBD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26287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17D3B4-7DE1-4CA2-A1A9-91C64BF9E988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174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356287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98" indent="0" algn="ctr">
              <a:buNone/>
              <a:defRPr sz="2400"/>
            </a:lvl2pPr>
            <a:lvl3pPr marL="914396" indent="0" algn="ctr">
              <a:buNone/>
              <a:defRPr sz="2400"/>
            </a:lvl3pPr>
            <a:lvl4pPr marL="1371595" indent="0" algn="ctr">
              <a:buNone/>
              <a:defRPr sz="2000"/>
            </a:lvl4pPr>
            <a:lvl5pPr marL="1828793" indent="0" algn="ctr">
              <a:buNone/>
              <a:defRPr sz="2000"/>
            </a:lvl5pPr>
            <a:lvl6pPr marL="2285991" indent="0" algn="ctr">
              <a:buNone/>
              <a:defRPr sz="2000"/>
            </a:lvl6pPr>
            <a:lvl7pPr marL="2743189" indent="0" algn="ctr">
              <a:buNone/>
              <a:defRPr sz="2000"/>
            </a:lvl7pPr>
            <a:lvl8pPr marL="3200388" indent="0" algn="ctr">
              <a:buNone/>
              <a:defRPr sz="2000"/>
            </a:lvl8pPr>
            <a:lvl9pPr marL="3657586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4575A-B5A9-40DD-842D-017674130740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02034-8D64-4FE4-99E3-544BD3575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35D0D-253D-4D2B-B5D7-0EDE0BD1B435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A722-378D-4C21-B5C9-1BF2AE921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1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AB03-DDAB-453B-B4A8-EE8429F25062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5FF26-F122-43E7-B932-326EEC890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ED100-6925-4829-BF7E-50B086DA217B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C01BB-2AE3-4EBE-A651-B372474F0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12C10-800C-4CB8-BE2B-CC0D201D1CCD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D16AD-5BB2-4BA5-A348-E1FABDBB9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6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8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BDFDF-93AA-4600-B1EC-1B2FA323F791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9C74-AC49-4B84-AEA1-C0E61E1CC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6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5" indent="0">
              <a:buNone/>
              <a:defRPr sz="1600" b="1"/>
            </a:lvl4pPr>
            <a:lvl5pPr marL="1828793" indent="0">
              <a:buNone/>
              <a:defRPr sz="1600" b="1"/>
            </a:lvl5pPr>
            <a:lvl6pPr marL="2285991" indent="0">
              <a:buNone/>
              <a:defRPr sz="1600" b="1"/>
            </a:lvl6pPr>
            <a:lvl7pPr marL="2743189" indent="0">
              <a:buNone/>
              <a:defRPr sz="1600" b="1"/>
            </a:lvl7pPr>
            <a:lvl8pPr marL="3200388" indent="0">
              <a:buNone/>
              <a:defRPr sz="1600" b="1"/>
            </a:lvl8pPr>
            <a:lvl9pPr marL="365758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5" indent="0">
              <a:buNone/>
              <a:defRPr sz="1600" b="1"/>
            </a:lvl4pPr>
            <a:lvl5pPr marL="1828793" indent="0">
              <a:buNone/>
              <a:defRPr sz="1600" b="1"/>
            </a:lvl5pPr>
            <a:lvl6pPr marL="2285991" indent="0">
              <a:buNone/>
              <a:defRPr sz="1600" b="1"/>
            </a:lvl6pPr>
            <a:lvl7pPr marL="2743189" indent="0">
              <a:buNone/>
              <a:defRPr sz="1600" b="1"/>
            </a:lvl7pPr>
            <a:lvl8pPr marL="3200388" indent="0">
              <a:buNone/>
              <a:defRPr sz="1600" b="1"/>
            </a:lvl8pPr>
            <a:lvl9pPr marL="365758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BB142-15EB-4B08-9738-AF903E5EAFCF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374C7-D706-47C4-A8A2-D26B327A9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63A42-9672-4EBE-AE61-41AFC1FC3D65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ACEC5-2058-4E69-9790-6C513686C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CC5AC-BD02-4DB3-890B-4D1918C88849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7AF4A-85F5-4E11-BF26-BF9922B26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1" y="731520"/>
            <a:ext cx="667919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1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5" indent="0">
              <a:buNone/>
              <a:defRPr sz="900"/>
            </a:lvl4pPr>
            <a:lvl5pPr marL="1828793" indent="0">
              <a:buNone/>
              <a:defRPr sz="900"/>
            </a:lvl5pPr>
            <a:lvl6pPr marL="2285991" indent="0">
              <a:buNone/>
              <a:defRPr sz="900"/>
            </a:lvl6pPr>
            <a:lvl7pPr marL="2743189" indent="0">
              <a:buNone/>
              <a:defRPr sz="900"/>
            </a:lvl7pPr>
            <a:lvl8pPr marL="3200388" indent="0">
              <a:buNone/>
              <a:defRPr sz="900"/>
            </a:lvl8pPr>
            <a:lvl9pPr marL="365758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E46EEB4E-181A-4D82-9AAA-42B7B7E4E328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FD6FF6AD-E5E6-4A80-8214-30C1A1C9F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98" indent="0">
              <a:buNone/>
              <a:defRPr sz="2800"/>
            </a:lvl2pPr>
            <a:lvl3pPr marL="914396" indent="0">
              <a:buNone/>
              <a:defRPr sz="2400"/>
            </a:lvl3pPr>
            <a:lvl4pPr marL="1371595" indent="0">
              <a:buNone/>
              <a:defRPr sz="2000"/>
            </a:lvl4pPr>
            <a:lvl5pPr marL="1828793" indent="0">
              <a:buNone/>
              <a:defRPr sz="2000"/>
            </a:lvl5pPr>
            <a:lvl6pPr marL="2285991" indent="0">
              <a:buNone/>
              <a:defRPr sz="2000"/>
            </a:lvl6pPr>
            <a:lvl7pPr marL="2743189" indent="0">
              <a:buNone/>
              <a:defRPr sz="2000"/>
            </a:lvl7pPr>
            <a:lvl8pPr marL="3200388" indent="0">
              <a:buNone/>
              <a:defRPr sz="2000"/>
            </a:lvl8pPr>
            <a:lvl9pPr marL="3657586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5" indent="0">
              <a:buNone/>
              <a:defRPr sz="900"/>
            </a:lvl4pPr>
            <a:lvl5pPr marL="1828793" indent="0">
              <a:buNone/>
              <a:defRPr sz="900"/>
            </a:lvl5pPr>
            <a:lvl6pPr marL="2285991" indent="0">
              <a:buNone/>
              <a:defRPr sz="900"/>
            </a:lvl6pPr>
            <a:lvl7pPr marL="2743189" indent="0">
              <a:buNone/>
              <a:defRPr sz="900"/>
            </a:lvl7pPr>
            <a:lvl8pPr marL="3200388" indent="0">
              <a:buNone/>
              <a:defRPr sz="900"/>
            </a:lvl8pPr>
            <a:lvl9pPr marL="365758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27C4C-274A-4EFD-A17C-B243DC8BFFD5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34EC9-6F9E-4CC6-8522-A4B73FFFE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261122-07D3-4A3F-B9B8-9C62CDBD7272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355A9C-0A5F-4BA6-BE5C-78A48F7C5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hf hdr="0" dt="0"/>
  <p:txStyles>
    <p:titleStyle>
      <a:lvl1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defTabSz="912813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099996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95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94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93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5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10625" y="296214"/>
            <a:ext cx="9182637" cy="1249251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92500" lnSpcReduction="1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Objectivos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Definir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 Procedimientos de control del proceso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 procedimientos de acondicionamiento (dressing) sanitario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 Contaminación de carcasas y partes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Describir el rol del dressing sanitario y los procedimientos de control del proceso como parte de un Sistema de seguridad alimentaria del establecimiento.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 Identificar los puntos donde es mas probable que ocurra la contaminación durante el proceso de faena.</a:t>
            </a: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B0F3B-6496-4AFE-B64F-46C3BCBAF81B}" type="slidenum">
              <a:rPr lang="en-US">
                <a:solidFill>
                  <a:prstClr val="white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34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0496" y="586201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07593" y="460330"/>
            <a:ext cx="9066727" cy="104938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8175"/>
          </a:xfrm>
        </p:spPr>
        <p:txBody>
          <a:bodyPr rtlCol="0">
            <a:normAutofit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Intervenciones del establecimiento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Una intervención es un paso del proceso que tiene el propósito de eliminar o reducir un peligro a un nivel aceptable.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Sobrecargar el sistema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Cuando la contaminación entrante sobrepasa los tratamientos de intervención, la reducción de E. </a:t>
            </a:r>
            <a:r>
              <a:rPr lang="es-ES" sz="1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coli</a:t>
            </a: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O157: H7 u otros patógenos puede que ya no cumpla con la norma de reducción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Respaldo al Sistema de seguridad alimentaria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deberán tener documentación que respalde que los procedimientos de acondicionamiento sanitario asociados con todos los tratamientos de intervención, es eficaz en condiciones reales de aplicación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Validación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 establecimiento que cuenta con los PCC diseñados para controlar la contaminación durante la faena y el dressing debe validar los PCC individuales para garantizar que son eficaces en la prevención, eliminación o reducción de patógenos a un nivel indetectable.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EAD2B-F670-4B1D-92FF-5789BA7BA063}" type="slidenum">
              <a:rPr lang="en-US">
                <a:solidFill>
                  <a:prstClr val="white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2843" y="611164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52293" y="692150"/>
            <a:ext cx="8160220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8175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Resumen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Los procedimientos de dressing sanitario son claves para prevenir condiciones insalubres, especialmente en puntos vulnerables del proceso de faena.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Las intervenciones deben ser capaces de reducir o eliminar un peligro en la seguridad alimentaria y no ser sobrepasadas por la cantidad de contaminación o numero de patógenos en la carcasa.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n-U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n-U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C8255-57A2-4CE1-99A2-5BAEBCC85C18}" type="slidenum">
              <a:rPr lang="en-US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482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4891" y="692150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4868" y="270456"/>
            <a:ext cx="8628845" cy="115353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Definiciones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es-ES" sz="2600" b="1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Procedimiento de control de proceso: </a:t>
            </a:r>
            <a:r>
              <a:rPr lang="es-ES" sz="2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Un procedimiento definido o conjunto de procedimientos diseñados por un establecimiento para proporcionar control de las condiciones operativas necesarias para la producción de alimentos seguros y saludables.</a:t>
            </a:r>
            <a:r>
              <a:rPr lang="es-E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que son necesarios para la producción de alimentos seguros y saludables definido.</a:t>
            </a:r>
            <a:endParaRPr lang="en-US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EECD7-5B2B-4B4B-985B-9C92FB78B21F}" type="slidenum">
              <a:rPr lang="en-US">
                <a:solidFill>
                  <a:prstClr val="white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639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8828" y="525463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78806" y="283336"/>
            <a:ext cx="8533707" cy="1226378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Definiciones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6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600" b="1" i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Acondicionamiento (Dressing) sanitario: </a:t>
            </a:r>
            <a:r>
              <a:rPr lang="es-ES" sz="2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Es la practica de manejo de carcasas por parte de los empleados del establecimiento y la maquinaria, a lo largo del proceso de faena, de una manera que produzca un producto cárnico alimenticio limpio, seguro y saludable en un ambiente sanitario.</a:t>
            </a:r>
            <a:endParaRPr lang="es-ES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E555B-0655-415F-BBBB-1ED71F48348B}" type="slidenum">
              <a:rPr lang="en-US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43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4056" y="56832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87899" y="692150"/>
            <a:ext cx="8512935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648496"/>
            <a:ext cx="9923463" cy="5797333"/>
          </a:xfrm>
        </p:spPr>
        <p:txBody>
          <a:bodyPr rtlCol="0">
            <a:noAutofit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2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Definiciones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2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200" b="1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Contaminación </a:t>
            </a:r>
            <a:r>
              <a:rPr lang="es-ES" sz="22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 carcasas y partes: </a:t>
            </a:r>
            <a:r>
              <a:rPr lang="es-ES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Las carcasas y partes de carcasas, en base a la inspección organoléptica, se han preparado, empacado o almacenado bajo condiciones insalubres que pueden haber causado que entren en contacto </a:t>
            </a:r>
            <a:r>
              <a:rPr lang="es-ES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 </a:t>
            </a:r>
            <a:r>
              <a:rPr lang="es-ES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suciedad, o que pueden haber causado que sean perjudiciales para la salud y son desechadas.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contaminación puede provenir de dos fuentes: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Sustancias no relacionadas con las especies que están siendo faenadas como aceite, oxido de los rieles, condensación y material extraño no identificado.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Sustancias relacionadas con las especies que están siendo faenadas como contenido digestivo, leche, ingesta o bilis.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E987E-A41C-4290-9C3A-BB24EEB4CCEB}" type="slidenum">
              <a:rPr lang="en-US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48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6025" y="56832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39414" y="692150"/>
            <a:ext cx="8173099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SANITARIO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9763"/>
          </a:xfrm>
        </p:spPr>
        <p:txBody>
          <a:bodyPr rtlCol="0">
            <a:normAutofit fontScale="775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procedimientos de acondicionamiento sanitario adecuados evitan la contaminación de la carcasa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deben manipular las carcasas vacunas, órganos y otras partes de una manera sanitara y evitar la contaminación con materia fecal, orina, bilis, pelos o suciedad, o material extraño.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Dado que algunas de esta fuentes pueden contener patógenos, los establecimientos deben reducir la posible exposición a cualquier tipo de peligro para la seguridad alimentaria durante la remoción del cuero, patas, tracto intestinal y órganos internos.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diseño de la operación de faena del establecimiento debe incluir un medio para medir qué tan bien los procedimientos de tratamiento sanitario logran este propósito, e incluir acciones correctivas si se produce contaminación.</a:t>
            </a:r>
            <a:endParaRPr lang="es-ES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3D48AE-F594-4627-A417-1034E3E372BF}" type="slidenum">
              <a:rPr lang="en-US">
                <a:solidFill>
                  <a:prstClr val="white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253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0648" y="56832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9262" y="692150"/>
            <a:ext cx="8190225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764407"/>
            <a:ext cx="9923463" cy="4555432"/>
          </a:xfrm>
        </p:spPr>
        <p:txBody>
          <a:bodyPr rtlCol="0">
            <a:normAutofit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400" b="1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procedimientos del dressing sanitario son parte del Sistema de seguridad alimentaria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deberán funcionar y ser mantenidos de manera suficiente para evitar que se generen condiciones insalubres y para asegurar que el producto no esté adulterado.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1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Ejemplos de los medios para lograrlo incluyen: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•Mantener una adecuada separación entre carcasas, partes de carcasas y vísceras durante el dressing.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•Limpieza y desinfección periódica del equipamiento, herramientas de mano utilizados para quitar la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contaminación o para realizar recortes en las carcasas.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•Disponer el equipo para evitar el contacto de las carcasas consecutivas con superficies contaminadas.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•Lavado de manos y delantales con frecuencia.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•Implementar descontaminación y tratamientos de intervención antimicrobiana tal como lavado 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pulverización de carcasas para abordar la contaminación que no pudo ser evitada en el proceso de faena.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1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4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F080A2-2F3E-4321-A145-9D0F5806B58D}" type="slidenum">
              <a:rPr lang="en-US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458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4435" y="56832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56079" y="450762"/>
            <a:ext cx="8456434" cy="1058952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9763"/>
          </a:xfrm>
        </p:spPr>
        <p:txBody>
          <a:bodyPr rtlCol="0">
            <a:normAutofit fontScale="925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600" b="1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procedimientos del dressing sanitario son parte del Sistema de </a:t>
            </a:r>
            <a: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seguridad </a:t>
            </a:r>
            <a:r>
              <a:rPr lang="es-ES" sz="2600" b="1" u="sng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alimentaria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pueden optar por mantener procedimientos  escritos para el dressing sanitario y el proceso de control como parte de su plan HACCP, SOP de saneamiento, Buenas Practicas de Manufactura (BPM) u otros programas de prerrequisitos.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deben llevar registros que aborden el dressing sanitario y el programa de control de procesos.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185A4-8E0C-472E-A4B8-2D0E44799238}" type="slidenum">
              <a:rPr lang="en-US">
                <a:solidFill>
                  <a:prstClr val="white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663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8829" y="56832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0930" y="399246"/>
            <a:ext cx="8121583" cy="1110468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23463" cy="4448175"/>
          </a:xfrm>
        </p:spPr>
        <p:txBody>
          <a:bodyPr rtlCol="0">
            <a:normAutofit fontScale="85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Enfoque de sistemas para la verificación regulatoria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inspector no debe esperar hasta el ultimo riel para verificar los procedimientos de dressing sanitario.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inspectores logran esto mediante la vigilancia de la implementación de una variedad de planes y procedimientos (ej. plan HACCP, SOP de saneamiento, programas de prerrequisitos, resultados de análisis del FSIS y del establecimiento) y a través de la revisión de documentos asociados con esos planes y procedimientos.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enfoque de sistemas para la conducción de actividades de verificación también significa tener en cuenta lo que sucedió en el pasado.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6F518-C00B-4F99-A9E2-310C40CB7B5E}" type="slidenum">
              <a:rPr lang="en-US">
                <a:solidFill>
                  <a:prstClr val="white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867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2011" y="580623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16687" y="692150"/>
            <a:ext cx="8229600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VERIFICACION DEL ACONDICIONAMIENTO SANITARIO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6463" y="1870075"/>
            <a:ext cx="7693025" cy="4448175"/>
          </a:xfrm>
        </p:spPr>
        <p:txBody>
          <a:bodyPr rtlCol="0">
            <a:normAutofit fontScale="475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Proceso de faena vacuna – Posibles puntos de contaminación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A.	</a:t>
            </a: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Recepción vivo/corral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B.	Degüello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C.	Cuereado (manual y mecánico)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D.	Gabinetes de lavado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E.	Ligadura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F.	Aserrado del pecho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G.	Remoción de cabeza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H.	Envarillado de esófago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I.	Evisceración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J.	Aserrado </a:t>
            </a: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carcasas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K.	Procesamiento de carne de cabeza y quijada</a:t>
            </a:r>
            <a:endParaRPr lang="es-ES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84BD1-2541-4B79-BE4C-AA78C6C9FB95}" type="slidenum">
              <a:rPr lang="en-US">
                <a:solidFill>
                  <a:prstClr val="white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072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6710" y="692150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971</Words>
  <Application>Microsoft Office PowerPoint</Application>
  <PresentationFormat>Widescreen</PresentationFormat>
  <Paragraphs>149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</vt:lpstr>
      <vt:lpstr>VERIFICACION DEL ACONDICIONAMIENTO SANITARIO </vt:lpstr>
      <vt:lpstr> VERIFICACION DEL ACONDICIONAMIENTO SANITARIO </vt:lpstr>
      <vt:lpstr>VERIFICACION DEL ACONDICIONAMIENTO SANITARIO </vt:lpstr>
      <vt:lpstr> VERIFICACION DEL ACONDICIONAMIENTO SANITARIO </vt:lpstr>
      <vt:lpstr> VERIFICACION DEL ACONDICIONAMIENTO SANITARIO </vt:lpstr>
      <vt:lpstr> VERIFICACION DEL ACONDICIONAMIENTO SANITARIO </vt:lpstr>
      <vt:lpstr>     VERIFICACION DEL ACONDICIONAMIENTO SANITARIO </vt:lpstr>
      <vt:lpstr> VERIFICACION DEL ACONDICIONAMIENTO SANITARIO </vt:lpstr>
      <vt:lpstr> VERIFICACION DEL ACONDICIONAMIENTO SANITARIO </vt:lpstr>
      <vt:lpstr> VERIFICACION DEL ACONDICIONAMIENTO SANITARIO </vt:lpstr>
      <vt:lpstr> VERIFICACION DEL ACONDICIONAMIENTO SANITARIO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SANITARY DRESSING VERIFICATION</dc:title>
  <dc:creator>Rebecca James</dc:creator>
  <cp:lastModifiedBy>Monica</cp:lastModifiedBy>
  <cp:revision>55</cp:revision>
  <dcterms:created xsi:type="dcterms:W3CDTF">2015-08-13T16:54:13Z</dcterms:created>
  <dcterms:modified xsi:type="dcterms:W3CDTF">2019-02-02T12:19:26Z</dcterms:modified>
</cp:coreProperties>
</file>